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EB Garamond Medium" charset="0"/>
      <p:regular r:id="rId14"/>
      <p:bold r:id="rId15"/>
      <p:italic r:id="rId16"/>
      <p:boldItalic r:id="rId17"/>
    </p:embeddedFont>
    <p:embeddedFont>
      <p:font typeface="Public Sans" charset="0"/>
      <p:regular r:id="rId18"/>
      <p:bold r:id="rId19"/>
      <p:italic r:id="rId20"/>
      <p:boldItalic r:id="rId21"/>
    </p:embeddedFont>
    <p:embeddedFont>
      <p:font typeface="Segoe UI" pitchFamily="34" charset="0"/>
      <p:regular r:id="rId22"/>
      <p:bold r:id="rId23"/>
      <p:italic r:id="rId24"/>
      <p:boldItalic r:id="rId25"/>
    </p:embeddedFont>
    <p:embeddedFont>
      <p:font typeface="EB Garamond SemiBold"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546" y="-23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SUNSTONE</a:t>
            </a:r>
            <a:endParaRPr lang="en-US" dirty="0"/>
          </a:p>
        </p:txBody>
      </p:sp>
      <p:sp>
        <p:nvSpPr>
          <p:cNvPr id="3" name="Text Placeholder 2"/>
          <p:cNvSpPr>
            <a:spLocks noGrp="1"/>
          </p:cNvSpPr>
          <p:nvPr>
            <p:ph type="body" idx="1"/>
          </p:nvPr>
        </p:nvSpPr>
        <p:spPr/>
        <p:txBody>
          <a:bodyPr/>
          <a:lstStyle/>
          <a:p>
            <a:pPr marL="139700" indent="0">
              <a:buNone/>
            </a:pPr>
            <a:r>
              <a:rPr lang="en-US" sz="3200" dirty="0" smtClean="0"/>
              <a:t>                ASTROLOGY APPLICATION AND WEBSITE</a:t>
            </a:r>
            <a:endParaRPr lang="en-US" sz="3200" dirty="0"/>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smtClean="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smtClean="0">
                <a:latin typeface="EB Garamond Medium"/>
                <a:ea typeface="EB Garamond Medium"/>
                <a:cs typeface="EB Garamond Medium"/>
                <a:sym typeface="EB Garamond Medium"/>
              </a:rPr>
              <a:t>Introduction</a:t>
            </a:r>
            <a:r>
              <a:rPr lang="en-US" sz="1200" dirty="0" smtClean="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smtClean="0"/>
              <a:t>General </a:t>
            </a:r>
            <a:r>
              <a:rPr lang="en-US" sz="1200" dirty="0"/>
              <a:t>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smtClean="0"/>
              <a:t>bāru</a:t>
            </a:r>
            <a:r>
              <a:rPr lang="en-US" sz="1200" dirty="0" smtClean="0"/>
              <a:t>.</a:t>
            </a:r>
            <a:endParaRPr lang="en-US" sz="1200" dirty="0"/>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xmlns="" val="20000"/>
                    </a:ext>
                  </a:extLst>
                </a:gridCol>
                <a:gridCol w="1437078">
                  <a:extLst>
                    <a:ext uri="{9D8B030D-6E8A-4147-A177-3AD203B41FA5}">
                      <a16:colId xmlns:a16="http://schemas.microsoft.com/office/drawing/2014/main" xmlns="" val="20001"/>
                    </a:ext>
                  </a:extLst>
                </a:gridCol>
                <a:gridCol w="1674637">
                  <a:extLst>
                    <a:ext uri="{9D8B030D-6E8A-4147-A177-3AD203B41FA5}">
                      <a16:colId xmlns:a16="http://schemas.microsoft.com/office/drawing/2014/main" xmlns=""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Chitra</a:t>
                      </a:r>
                      <a:r>
                        <a:rPr lang="en-US" sz="1400" u="none" strike="noStrike" cap="none" dirty="0" smtClean="0">
                          <a:solidFill>
                            <a:schemeClr val="bg1"/>
                          </a:solidFill>
                        </a:rPr>
                        <a:t> </a:t>
                      </a:r>
                      <a:r>
                        <a:rPr lang="en-US" sz="1400" u="none" strike="noStrike" cap="none" dirty="0" err="1" smtClean="0">
                          <a:solidFill>
                            <a:schemeClr val="bg1"/>
                          </a:solidFill>
                        </a:rPr>
                        <a:t>devi</a:t>
                      </a:r>
                      <a:r>
                        <a:rPr lang="en-US" sz="1400" u="none" strike="noStrike" cap="none"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M.Chitra</a:t>
                      </a:r>
                      <a:r>
                        <a:rPr lang="en-IN" sz="1400" u="none" strike="noStrike" cap="none" baseline="0" dirty="0" smtClean="0">
                          <a:solidFill>
                            <a:schemeClr val="bg1"/>
                          </a:solidFill>
                        </a:rPr>
                        <a:t> </a:t>
                      </a:r>
                      <a:r>
                        <a:rPr lang="en-IN" sz="1400" u="none" strike="noStrike" cap="none" baseline="0" dirty="0" err="1" smtClean="0">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Keerthana</a:t>
                      </a:r>
                      <a:r>
                        <a:rPr lang="en-IN" sz="1400" u="none" strike="noStrike" cap="none" baseline="0"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Ponsanthiya</a:t>
                      </a:r>
                      <a:r>
                        <a:rPr lang="en-IN" sz="1400" u="none" strike="noStrike" cap="none" dirty="0" smtClean="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Shalini</a:t>
                      </a:r>
                      <a:r>
                        <a:rPr lang="en-US" sz="1400" u="none" strike="noStrike" cap="none" dirty="0" smtClean="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a:ext>
            </a:extLst>
          </a:blip>
          <a:srcRect l="-187439" b="-3434"/>
          <a:stretch/>
        </p:blipFill>
        <p:spPr>
          <a:xfrm>
            <a:off x="779646"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t>
            </a:r>
            <a:r>
              <a:rPr lang="en-IN" dirty="0" err="1" smtClean="0"/>
              <a:t>:”Astrology</a:t>
            </a:r>
            <a:r>
              <a:rPr lang="en-IN" dirty="0" smtClean="0"/>
              <a:t> Application &amp; Website”</a:t>
            </a:r>
            <a:endParaRPr lang="en-IN" dirty="0"/>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954107"/>
          </a:xfrm>
          <a:prstGeom prst="rect">
            <a:avLst/>
          </a:prstGeom>
          <a:noFill/>
        </p:spPr>
        <p:txBody>
          <a:bodyPr wrap="square" rtlCol="0">
            <a:spAutoFit/>
          </a:bodyPr>
          <a:lstStyle/>
          <a:p>
            <a:pPr marL="285750" indent="-285750">
              <a:buFont typeface="Arial" panose="020B0604020202020204" pitchFamily="34" charset="0"/>
              <a:buChar char="•"/>
            </a:pPr>
            <a:r>
              <a:rPr lang="en-US" dirty="0"/>
              <a:t>The first step to getting to know your horoscope is to find out what your "big three" placements are - the sun, the moon and the </a:t>
            </a:r>
            <a:r>
              <a:rPr lang="en-US"/>
              <a:t>ascendant</a:t>
            </a:r>
            <a:r>
              <a:rPr lang="en-US" smtClean="0"/>
              <a:t>.</a:t>
            </a:r>
          </a:p>
          <a:p>
            <a:pPr marL="285750" indent="-285750">
              <a:buFont typeface="Arial" panose="020B0604020202020204" pitchFamily="34" charset="0"/>
              <a:buChar char="•"/>
            </a:pPr>
            <a:r>
              <a:rPr lang="en-US" smtClean="0"/>
              <a:t> </a:t>
            </a:r>
            <a:r>
              <a:rPr lang="en-US" dirty="0"/>
              <a:t>These three planets describe different parts of you, and together they form a very truthful picture of your personality.</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xmlns=""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smtClean="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xmlns=""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xmlns=""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smtClean="0">
                <a:solidFill>
                  <a:schemeClr val="tx2"/>
                </a:solidFill>
                <a:hlinkClick r:id="rId3">
                  <a:extLst>
                    <a:ext uri="{A12FA001-AC4F-418D-AE19-62706E023703}">
                      <ahyp:hlinkClr xmlns:ahyp="http://schemas.microsoft.com/office/drawing/2018/hyperlinkcolor" xmlns="" val="tx"/>
                    </a:ext>
                  </a:extLst>
                </a:hlinkClick>
              </a:rPr>
              <a:t>ravibharathi656/</a:t>
            </a:r>
            <a:r>
              <a:rPr lang="en-GB" sz="1100" b="1" dirty="0" smtClean="0">
                <a:solidFill>
                  <a:schemeClr val="tx2"/>
                </a:solidFill>
                <a:hlinkClick r:id="rId3">
                  <a:extLst>
                    <a:ext uri="{A12FA001-AC4F-418D-AE19-62706E023703}">
                      <ahyp:hlinkClr xmlns:ahyp="http://schemas.microsoft.com/office/drawing/2018/hyperlinkcolor" xmlns="" val="tx"/>
                    </a:ext>
                  </a:extLst>
                </a:hlinkClick>
              </a:rPr>
              <a:t>ub.com</a:t>
            </a:r>
            <a:r>
              <a:rPr lang="en-GB" sz="1100" b="1" dirty="0">
                <a:solidFill>
                  <a:schemeClr val="tx2"/>
                </a:solidFill>
                <a:hlinkClick r:id="rId3">
                  <a:extLst>
                    <a:ext uri="{A12FA001-AC4F-418D-AE19-62706E023703}">
                      <ahyp:hlinkClr xmlns:ahyp="http://schemas.microsoft.com/office/drawing/2018/hyperlinkcolor" xmlns="" val="tx"/>
                    </a:ext>
                  </a:extLst>
                </a:hlinkClick>
              </a:rPr>
              <a:t>)</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331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EB Garamond</vt:lpstr>
      <vt:lpstr>Noto Sans Symbols</vt:lpstr>
      <vt:lpstr>EB Garamond Medium</vt:lpstr>
      <vt:lpstr>Public Sans</vt:lpstr>
      <vt:lpstr>Segoe UI</vt:lpstr>
      <vt:lpstr>EB Garamond SemiBold</vt:lpstr>
      <vt:lpstr>Calibri</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26</cp:revision>
  <dcterms:created xsi:type="dcterms:W3CDTF">2020-08-13T11:21:46Z</dcterms:created>
  <dcterms:modified xsi:type="dcterms:W3CDTF">2023-11-15T13:58:39Z</dcterms:modified>
</cp:coreProperties>
</file>